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22"/>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25" r:id="rId40"/>
    <p:sldId id="833" r:id="rId41"/>
    <p:sldId id="732" r:id="rId42"/>
    <p:sldId id="733" r:id="rId43"/>
    <p:sldId id="734" r:id="rId44"/>
    <p:sldId id="735" r:id="rId45"/>
    <p:sldId id="736" r:id="rId46"/>
    <p:sldId id="739" r:id="rId47"/>
    <p:sldId id="740" r:id="rId48"/>
    <p:sldId id="741" r:id="rId49"/>
    <p:sldId id="745" r:id="rId50"/>
    <p:sldId id="743" r:id="rId51"/>
    <p:sldId id="744" r:id="rId52"/>
    <p:sldId id="817" r:id="rId53"/>
    <p:sldId id="746" r:id="rId54"/>
    <p:sldId id="806" r:id="rId55"/>
    <p:sldId id="837" r:id="rId56"/>
    <p:sldId id="793" r:id="rId57"/>
    <p:sldId id="775" r:id="rId58"/>
    <p:sldId id="777" r:id="rId59"/>
    <p:sldId id="778" r:id="rId60"/>
    <p:sldId id="779" r:id="rId61"/>
    <p:sldId id="780" r:id="rId62"/>
    <p:sldId id="781" r:id="rId63"/>
    <p:sldId id="782" r:id="rId64"/>
    <p:sldId id="783" r:id="rId65"/>
    <p:sldId id="784" r:id="rId66"/>
    <p:sldId id="785" r:id="rId67"/>
    <p:sldId id="786" r:id="rId68"/>
    <p:sldId id="787" r:id="rId69"/>
    <p:sldId id="788" r:id="rId70"/>
    <p:sldId id="789" r:id="rId71"/>
    <p:sldId id="790" r:id="rId72"/>
    <p:sldId id="807" r:id="rId73"/>
    <p:sldId id="840" r:id="rId74"/>
    <p:sldId id="808" r:id="rId75"/>
    <p:sldId id="810" r:id="rId76"/>
    <p:sldId id="809" r:id="rId77"/>
    <p:sldId id="811" r:id="rId78"/>
    <p:sldId id="836" r:id="rId79"/>
    <p:sldId id="835" r:id="rId80"/>
    <p:sldId id="812" r:id="rId81"/>
    <p:sldId id="828" r:id="rId82"/>
    <p:sldId id="826" r:id="rId83"/>
    <p:sldId id="813" r:id="rId84"/>
    <p:sldId id="838" r:id="rId85"/>
    <p:sldId id="792" r:id="rId86"/>
    <p:sldId id="623" r:id="rId87"/>
    <p:sldId id="773" r:id="rId88"/>
    <p:sldId id="501" r:id="rId89"/>
    <p:sldId id="662" r:id="rId90"/>
    <p:sldId id="692" r:id="rId91"/>
    <p:sldId id="679" r:id="rId92"/>
    <p:sldId id="555" r:id="rId93"/>
    <p:sldId id="567" r:id="rId94"/>
    <p:sldId id="821" r:id="rId95"/>
    <p:sldId id="693" r:id="rId96"/>
    <p:sldId id="681" r:id="rId97"/>
    <p:sldId id="663" r:id="rId98"/>
    <p:sldId id="682" r:id="rId99"/>
    <p:sldId id="683" r:id="rId100"/>
    <p:sldId id="684" r:id="rId101"/>
    <p:sldId id="685" r:id="rId102"/>
    <p:sldId id="686" r:id="rId103"/>
    <p:sldId id="687" r:id="rId104"/>
    <p:sldId id="688" r:id="rId105"/>
    <p:sldId id="689" r:id="rId106"/>
    <p:sldId id="690" r:id="rId107"/>
    <p:sldId id="822" r:id="rId108"/>
    <p:sldId id="823" r:id="rId109"/>
    <p:sldId id="664" r:id="rId110"/>
    <p:sldId id="665" r:id="rId111"/>
    <p:sldId id="818" r:id="rId112"/>
    <p:sldId id="819" r:id="rId113"/>
    <p:sldId id="666" r:id="rId114"/>
    <p:sldId id="668" r:id="rId115"/>
    <p:sldId id="599" r:id="rId116"/>
    <p:sldId id="630" r:id="rId117"/>
    <p:sldId id="824" r:id="rId118"/>
    <p:sldId id="701" r:id="rId119"/>
    <p:sldId id="834" r:id="rId120"/>
    <p:sldId id="674" r:id="rId1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Fargate" id="{8FF4FCDA-BE23-2B42-8EC7-8F6BE2DEF191}">
          <p14:sldIdLst>
            <p14:sldId id="726"/>
            <p14:sldId id="727"/>
            <p14:sldId id="728"/>
            <p14:sldId id="731"/>
            <p14:sldId id="805"/>
            <p14:sldId id="825"/>
          </p14:sldIdLst>
        </p14:section>
        <p14:section name="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 id="743"/>
          </p14:sldIdLst>
        </p14:section>
        <p14:section name="Monitoring &amp; AWS X-Ray" id="{94BFE68B-137F-8A4F-A508-00B3479C9864}">
          <p14:sldIdLst>
            <p14:sldId id="744"/>
            <p14:sldId id="817"/>
            <p14:sldId id="746"/>
            <p14:sldId id="806"/>
            <p14:sldId id="837"/>
          </p14:sldIdLst>
        </p14:section>
        <p14:section name="Kubernetes Intro" id="{4DE35E9A-13B2-CC48-B5E1-1242BBB3CA6E}">
          <p14:sldIdLst>
            <p14:sldId id="793"/>
            <p14:sldId id="775"/>
            <p14:sldId id="777"/>
            <p14:sldId id="778"/>
            <p14:sldId id="779"/>
            <p14:sldId id="780"/>
            <p14:sldId id="781"/>
          </p14:sldIdLst>
        </p14:section>
        <p14:section name="EKS Intro" id="{DCE5BFF3-A254-FA48-94B2-C8573E181538}">
          <p14:sldIdLst>
            <p14:sldId id="782"/>
            <p14:sldId id="783"/>
            <p14:sldId id="784"/>
            <p14:sldId id="785"/>
            <p14:sldId id="786"/>
            <p14:sldId id="787"/>
            <p14:sldId id="788"/>
            <p14:sldId id="789"/>
            <p14:sldId id="790"/>
            <p14:sldId id="807"/>
            <p14:sldId id="840"/>
          </p14:sldIdLst>
        </p14:section>
        <p14:section name="Helm" id="{176111BD-EAC0-ED4D-8490-30DE0AC762EB}">
          <p14:sldIdLst>
            <p14:sldId id="808"/>
            <p14:sldId id="810"/>
          </p14:sldIdLst>
        </p14:section>
        <p14:section name="Ksonnet" id="{7083FD43-2237-1242-B31A-D10917A10D97}">
          <p14:sldIdLst>
            <p14:sldId id="809"/>
            <p14:sldId id="811"/>
            <p14:sldId id="836"/>
            <p14:sldId id="835"/>
            <p14:sldId id="812"/>
          </p14:sldIdLst>
        </p14:section>
        <p14:section name="Logging Kubernetes" id="{3C8D024A-79D0-1543-A5EA-6D1F5D96B70A}">
          <p14:sldIdLst>
            <p14:sldId id="828"/>
            <p14:sldId id="826"/>
          </p14:sldIdLst>
        </p14:section>
        <p14:section name="Monitoring Kubernetes" id="{1E5364E7-3055-8E49-A60E-F563E92338C9}">
          <p14:sldIdLst>
            <p14:sldId id="813"/>
            <p14:sldId id="838"/>
          </p14:sldIdLst>
        </p14:section>
        <p14:section name="Kubernetes Wrapup" id="{B4FFC3A4-657B-1F46-8F45-2370AFA31A89}">
          <p14:sldIdLst>
            <p14:sldId id="792"/>
          </p14:sldIdLst>
        </p14:section>
        <p14:section name="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Step Functions" id="{67D38D99-309D-CE44-AA85-C9F98B45B64F}">
          <p14:sldIdLst>
            <p14:sldId id="819"/>
            <p14:sldId id="666"/>
            <p14:sldId id="668"/>
            <p14:sldId id="599"/>
            <p14:sldId id="630"/>
            <p14:sldId id="824"/>
          </p14:sldIdLst>
        </p14:section>
        <p14:section name="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8"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21" autoAdjust="0"/>
    <p:restoredTop sz="89214" autoAdjust="0"/>
  </p:normalViewPr>
  <p:slideViewPr>
    <p:cSldViewPr snapToGrid="0" showGuides="1">
      <p:cViewPr varScale="1">
        <p:scale>
          <a:sx n="124" d="100"/>
          <a:sy n="124" d="100"/>
        </p:scale>
        <p:origin x="176" y="6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78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82</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84</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86</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110</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3/11/18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13.tiff"/></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1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emf"/><Relationship Id="rId18"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0.png"/><Relationship Id="rId12" Type="http://schemas.openxmlformats.org/officeDocument/2006/relationships/image" Target="../media/image103.png"/><Relationship Id="rId17"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98.png"/><Relationship Id="rId20"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19.emf"/><Relationship Id="rId11" Type="http://schemas.openxmlformats.org/officeDocument/2006/relationships/image" Target="../media/image124.png"/><Relationship Id="rId5" Type="http://schemas.openxmlformats.org/officeDocument/2006/relationships/image" Target="../media/image118.emf"/><Relationship Id="rId15" Type="http://schemas.openxmlformats.org/officeDocument/2006/relationships/image" Target="../media/image127.png"/><Relationship Id="rId10" Type="http://schemas.openxmlformats.org/officeDocument/2006/relationships/image" Target="../media/image123.png"/><Relationship Id="rId19" Type="http://schemas.microsoft.com/office/2007/relationships/hdphoto" Target="../media/hdphoto5.wdp"/><Relationship Id="rId4" Type="http://schemas.openxmlformats.org/officeDocument/2006/relationships/image" Target="../media/image117.emf"/><Relationship Id="rId9" Type="http://schemas.openxmlformats.org/officeDocument/2006/relationships/image" Target="../media/image122.png"/><Relationship Id="rId14" Type="http://schemas.openxmlformats.org/officeDocument/2006/relationships/image" Target="../media/image126.png"/></Relationships>
</file>

<file path=ppt/slides/_rels/slide11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73.png"/><Relationship Id="rId7"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137.tiff"/><Relationship Id="rId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5.png"/></Relationships>
</file>

<file path=ppt/slides/_rels/slide11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47.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6.png"/><Relationship Id="rId7"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tiff"/><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49.xml"/><Relationship Id="rId16" Type="http://schemas.openxmlformats.org/officeDocument/2006/relationships/image" Target="../media/image86.tiff"/><Relationship Id="rId20" Type="http://schemas.openxmlformats.org/officeDocument/2006/relationships/image" Target="../media/image90.tiff"/><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8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tiff"/><Relationship Id="rId9" Type="http://schemas.openxmlformats.org/officeDocument/2006/relationships/image" Target="../media/image10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a:t>
            </a:r>
            <a:r>
              <a:rPr lang="en-US" sz="1200">
                <a:solidFill>
                  <a:schemeClr val="bg1"/>
                </a:solidFill>
              </a:rPr>
              <a:t>/78</a:t>
            </a:r>
            <a:endParaRPr lang="en-US" sz="1200" dirty="0">
              <a:solidFill>
                <a:schemeClr val="bg1"/>
              </a:solidFill>
            </a:endParaRP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Create 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r>
              <a:rPr lang="en-US" dirty="0"/>
              <a:t>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accent2"/>
                </a:solidFill>
              </a:rPr>
              <a:t>Amazon </a:t>
            </a:r>
            <a:r>
              <a:rPr lang="en-US" sz="1200" dirty="0" err="1">
                <a:solidFill>
                  <a:schemeClr val="accent2"/>
                </a:solidFill>
              </a:rPr>
              <a:t>CloudWatch</a:t>
            </a:r>
            <a:endParaRPr lang="en-US" sz="1200" dirty="0">
              <a:solidFill>
                <a:schemeClr val="accent2"/>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accent2"/>
                </a:solidFill>
              </a:rPr>
              <a:t>AWS</a:t>
            </a:r>
            <a:br>
              <a:rPr lang="en-US" sz="1200" dirty="0">
                <a:solidFill>
                  <a:schemeClr val="accent2"/>
                </a:solidFill>
              </a:rPr>
            </a:br>
            <a:r>
              <a:rPr lang="en-US" sz="1200" dirty="0" err="1">
                <a:solidFill>
                  <a:schemeClr val="accent2"/>
                </a:solidFill>
              </a:rPr>
              <a:t>CloudTrail</a:t>
            </a:r>
            <a:endParaRPr lang="en-US" sz="1200" dirty="0">
              <a:solidFill>
                <a:schemeClr val="accent2"/>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Logging using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38291</TotalTime>
  <Words>6515</Words>
  <Application>Microsoft Macintosh PowerPoint</Application>
  <PresentationFormat>On-screen Show (16:9)</PresentationFormat>
  <Paragraphs>925</Paragraphs>
  <Slides>117</Slides>
  <Notes>68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117</vt:i4>
      </vt:variant>
    </vt:vector>
  </HeadingPairs>
  <TitlesOfParts>
    <vt:vector size="135"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PowerPoint Presentation</vt:lpstr>
      <vt:lpstr>Monitoring</vt:lpstr>
      <vt:lpstr>Metrics</vt:lpstr>
      <vt:lpstr>Get slides from Bharath/Abhishek</vt:lpstr>
      <vt:lpstr>PowerPoint Presentation</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 slides from Chris?</vt:lpstr>
      <vt:lpstr>PowerPoint Presentation</vt:lpstr>
      <vt:lpstr>Ksonnet – slides from Chris?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567</cp:revision>
  <dcterms:created xsi:type="dcterms:W3CDTF">2016-06-17T18:22:10Z</dcterms:created>
  <dcterms:modified xsi:type="dcterms:W3CDTF">2018-03-11T12:57:23Z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